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2" r:id="rId4"/>
    <p:sldId id="257" r:id="rId5"/>
    <p:sldId id="259" r:id="rId6"/>
    <p:sldId id="260" r:id="rId7"/>
    <p:sldId id="261" r:id="rId8"/>
    <p:sldId id="263" r:id="rId9"/>
    <p:sldId id="264" r:id="rId1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CFC9A-CBB2-4539-9AFD-0839531E9177}" type="datetimeFigureOut">
              <a:rPr lang="de-DE" smtClean="0"/>
              <a:pPr/>
              <a:t>25.02.2016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33F07F6-8AE3-4546-B2BB-13E2FB1688C9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CFC9A-CBB2-4539-9AFD-0839531E9177}" type="datetimeFigureOut">
              <a:rPr lang="de-DE" smtClean="0"/>
              <a:pPr/>
              <a:t>25.02.2016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07F6-8AE3-4546-B2BB-13E2FB1688C9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CFC9A-CBB2-4539-9AFD-0839531E9177}" type="datetimeFigureOut">
              <a:rPr lang="de-DE" smtClean="0"/>
              <a:pPr/>
              <a:t>25.02.2016</a:t>
            </a:fld>
            <a:endParaRPr lang="de-DE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07F6-8AE3-4546-B2BB-13E2FB1688C9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CFC9A-CBB2-4539-9AFD-0839531E9177}" type="datetimeFigureOut">
              <a:rPr lang="de-DE" smtClean="0"/>
              <a:pPr/>
              <a:t>25.02.2016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07F6-8AE3-4546-B2BB-13E2FB1688C9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CFC9A-CBB2-4539-9AFD-0839531E9177}" type="datetimeFigureOut">
              <a:rPr lang="de-DE" smtClean="0"/>
              <a:pPr/>
              <a:t>25.02.2016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07F6-8AE3-4546-B2BB-13E2FB1688C9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CFC9A-CBB2-4539-9AFD-0839531E9177}" type="datetimeFigureOut">
              <a:rPr lang="de-DE" smtClean="0"/>
              <a:pPr/>
              <a:t>25.02.2016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07F6-8AE3-4546-B2BB-13E2FB1688C9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CFC9A-CBB2-4539-9AFD-0839531E9177}" type="datetimeFigureOut">
              <a:rPr lang="de-DE" smtClean="0"/>
              <a:pPr/>
              <a:t>25.02.2016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07F6-8AE3-4546-B2BB-13E2FB1688C9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CFC9A-CBB2-4539-9AFD-0839531E9177}" type="datetimeFigureOut">
              <a:rPr lang="de-DE" smtClean="0"/>
              <a:pPr/>
              <a:t>25.02.2016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07F6-8AE3-4546-B2BB-13E2FB1688C9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CFC9A-CBB2-4539-9AFD-0839531E9177}" type="datetimeFigureOut">
              <a:rPr lang="de-DE" smtClean="0"/>
              <a:pPr/>
              <a:t>25.02.2016</a:t>
            </a:fld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07F6-8AE3-4546-B2BB-13E2FB1688C9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CFC9A-CBB2-4539-9AFD-0839531E9177}" type="datetimeFigureOut">
              <a:rPr lang="de-DE" smtClean="0"/>
              <a:pPr/>
              <a:t>25.02.2016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07F6-8AE3-4546-B2BB-13E2FB1688C9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CFC9A-CBB2-4539-9AFD-0839531E9177}" type="datetimeFigureOut">
              <a:rPr lang="de-DE" smtClean="0"/>
              <a:pPr/>
              <a:t>25.02.2016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07F6-8AE3-4546-B2BB-13E2FB1688C9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D3CFC9A-CBB2-4539-9AFD-0839531E9177}" type="datetimeFigureOut">
              <a:rPr lang="de-DE" smtClean="0"/>
              <a:pPr/>
              <a:t>25.02.2016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33F07F6-8AE3-4546-B2BB-13E2FB1688C9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cp.uni-passau.de/en/summer-courses/" TargetMode="External"/><Relationship Id="rId2" Type="http://schemas.openxmlformats.org/officeDocument/2006/relationships/hyperlink" Target="http://www.daad.de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e-DE" dirty="0" smtClean="0"/>
              <a:t>Exchange Semester, Master, </a:t>
            </a:r>
            <a:r>
              <a:rPr lang="de-DE" dirty="0" err="1" smtClean="0"/>
              <a:t>summer</a:t>
            </a:r>
            <a:r>
              <a:rPr lang="de-DE" dirty="0" smtClean="0"/>
              <a:t> </a:t>
            </a:r>
            <a:r>
              <a:rPr lang="de-DE" dirty="0" err="1" smtClean="0"/>
              <a:t>school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University </a:t>
            </a:r>
            <a:r>
              <a:rPr lang="de-DE" dirty="0" err="1" smtClean="0"/>
              <a:t>Of</a:t>
            </a:r>
            <a:r>
              <a:rPr lang="de-DE" dirty="0" smtClean="0"/>
              <a:t> Passau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00734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University </a:t>
            </a:r>
            <a:r>
              <a:rPr lang="de-DE" dirty="0" err="1" smtClean="0"/>
              <a:t>of</a:t>
            </a:r>
            <a:r>
              <a:rPr lang="de-DE" dirty="0" smtClean="0"/>
              <a:t> Passau</a:t>
            </a:r>
            <a:endParaRPr lang="de-DE" dirty="0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4581128"/>
            <a:ext cx="8496944" cy="2096885"/>
          </a:xfr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1786" y="1702816"/>
            <a:ext cx="3790897" cy="258743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55868" y="1702816"/>
            <a:ext cx="4257807" cy="258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3172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Student </a:t>
            </a:r>
            <a:r>
              <a:rPr lang="de-DE" dirty="0" err="1" smtClean="0"/>
              <a:t>life</a:t>
            </a:r>
            <a:r>
              <a:rPr lang="de-DE" dirty="0" smtClean="0"/>
              <a:t> in </a:t>
            </a:r>
            <a:r>
              <a:rPr lang="de-DE" dirty="0" err="1" smtClean="0"/>
              <a:t>passau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Most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students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living</a:t>
            </a:r>
            <a:r>
              <a:rPr lang="de-DE" dirty="0" smtClean="0"/>
              <a:t> in a </a:t>
            </a:r>
            <a:r>
              <a:rPr lang="de-DE" dirty="0" err="1" smtClean="0"/>
              <a:t>shared</a:t>
            </a:r>
            <a:r>
              <a:rPr lang="de-DE" dirty="0" smtClean="0"/>
              <a:t> flat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students</a:t>
            </a:r>
            <a:r>
              <a:rPr lang="de-DE" dirty="0" smtClean="0"/>
              <a:t> </a:t>
            </a:r>
            <a:r>
              <a:rPr lang="de-DE" dirty="0" err="1" smtClean="0"/>
              <a:t>accomodation</a:t>
            </a:r>
            <a:endParaRPr lang="de-DE" dirty="0" smtClean="0"/>
          </a:p>
          <a:p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can</a:t>
            </a:r>
            <a:r>
              <a:rPr lang="de-DE" dirty="0" smtClean="0"/>
              <a:t> find </a:t>
            </a:r>
            <a:r>
              <a:rPr lang="de-DE" dirty="0" err="1" smtClean="0"/>
              <a:t>cheap</a:t>
            </a:r>
            <a:r>
              <a:rPr lang="de-DE" dirty="0" smtClean="0"/>
              <a:t> </a:t>
            </a:r>
            <a:r>
              <a:rPr lang="de-DE" dirty="0" err="1" smtClean="0"/>
              <a:t>meals</a:t>
            </a:r>
            <a:r>
              <a:rPr lang="de-DE" dirty="0" smtClean="0"/>
              <a:t> at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canteen</a:t>
            </a:r>
            <a:r>
              <a:rPr lang="de-DE" dirty="0" smtClean="0"/>
              <a:t>, but </a:t>
            </a:r>
            <a:r>
              <a:rPr lang="de-DE" dirty="0" err="1" smtClean="0"/>
              <a:t>usually</a:t>
            </a:r>
            <a:r>
              <a:rPr lang="de-DE" dirty="0" smtClean="0"/>
              <a:t> </a:t>
            </a:r>
            <a:r>
              <a:rPr lang="de-DE" dirty="0" err="1" smtClean="0"/>
              <a:t>most</a:t>
            </a:r>
            <a:r>
              <a:rPr lang="de-DE" dirty="0" smtClean="0"/>
              <a:t> </a:t>
            </a:r>
            <a:r>
              <a:rPr lang="de-DE" dirty="0" err="1" smtClean="0"/>
              <a:t>students</a:t>
            </a:r>
            <a:r>
              <a:rPr lang="de-DE" dirty="0" smtClean="0"/>
              <a:t> </a:t>
            </a:r>
            <a:r>
              <a:rPr lang="de-DE" dirty="0" err="1" smtClean="0"/>
              <a:t>cook</a:t>
            </a:r>
            <a:r>
              <a:rPr lang="de-DE" dirty="0" smtClean="0"/>
              <a:t> at </a:t>
            </a:r>
            <a:r>
              <a:rPr lang="de-DE" dirty="0" err="1" smtClean="0"/>
              <a:t>home</a:t>
            </a:r>
            <a:endParaRPr lang="de-DE" dirty="0" smtClean="0"/>
          </a:p>
          <a:p>
            <a:r>
              <a:rPr lang="de-DE" dirty="0" err="1" smtClean="0"/>
              <a:t>There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no</a:t>
            </a:r>
            <a:r>
              <a:rPr lang="de-DE" dirty="0" smtClean="0"/>
              <a:t> </a:t>
            </a:r>
            <a:r>
              <a:rPr lang="de-DE" dirty="0" err="1" smtClean="0"/>
              <a:t>compulsory</a:t>
            </a:r>
            <a:r>
              <a:rPr lang="de-DE" dirty="0" smtClean="0"/>
              <a:t> </a:t>
            </a:r>
            <a:r>
              <a:rPr lang="de-DE" dirty="0" err="1" smtClean="0"/>
              <a:t>attendance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most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classes</a:t>
            </a:r>
            <a:r>
              <a:rPr lang="de-DE" dirty="0" smtClean="0"/>
              <a:t> ;) </a:t>
            </a:r>
            <a:r>
              <a:rPr lang="de-DE" dirty="0" err="1" smtClean="0"/>
              <a:t>Sleep</a:t>
            </a:r>
            <a:r>
              <a:rPr lang="de-DE" dirty="0" smtClean="0"/>
              <a:t> in, </a:t>
            </a:r>
            <a:r>
              <a:rPr lang="de-DE" dirty="0" err="1" smtClean="0"/>
              <a:t>meet</a:t>
            </a:r>
            <a:r>
              <a:rPr lang="de-DE" dirty="0" smtClean="0"/>
              <a:t> </a:t>
            </a:r>
            <a:r>
              <a:rPr lang="de-DE" dirty="0" err="1" smtClean="0"/>
              <a:t>friends</a:t>
            </a:r>
            <a:r>
              <a:rPr lang="de-DE" dirty="0" smtClean="0"/>
              <a:t>! :p</a:t>
            </a:r>
          </a:p>
          <a:p>
            <a:r>
              <a:rPr lang="de-DE" dirty="0" smtClean="0"/>
              <a:t>Main </a:t>
            </a:r>
            <a:r>
              <a:rPr lang="de-DE" dirty="0" err="1" smtClean="0"/>
              <a:t>transportation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bicycle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public</a:t>
            </a:r>
            <a:r>
              <a:rPr lang="de-DE" dirty="0" smtClean="0"/>
              <a:t> </a:t>
            </a:r>
            <a:r>
              <a:rPr lang="de-DE" dirty="0" err="1" smtClean="0"/>
              <a:t>bus</a:t>
            </a:r>
            <a:endParaRPr lang="de-DE" dirty="0" smtClean="0"/>
          </a:p>
          <a:p>
            <a:r>
              <a:rPr lang="de-DE" dirty="0" err="1" smtClean="0"/>
              <a:t>Monthly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might</a:t>
            </a:r>
            <a:r>
              <a:rPr lang="de-DE" dirty="0" smtClean="0"/>
              <a:t> </a:t>
            </a:r>
            <a:r>
              <a:rPr lang="de-DE" dirty="0" err="1" smtClean="0"/>
              <a:t>need</a:t>
            </a:r>
            <a:r>
              <a:rPr lang="de-DE" dirty="0" smtClean="0"/>
              <a:t> </a:t>
            </a:r>
            <a:r>
              <a:rPr lang="de-DE" dirty="0" err="1" smtClean="0"/>
              <a:t>around</a:t>
            </a:r>
            <a:r>
              <a:rPr lang="de-DE" dirty="0" smtClean="0"/>
              <a:t> 600 € (</a:t>
            </a:r>
            <a:r>
              <a:rPr lang="de-DE" dirty="0" err="1" smtClean="0"/>
              <a:t>depending</a:t>
            </a:r>
            <a:r>
              <a:rPr lang="de-DE" dirty="0" smtClean="0"/>
              <a:t> on </a:t>
            </a:r>
            <a:r>
              <a:rPr lang="de-DE" dirty="0" err="1" smtClean="0"/>
              <a:t>accommodation</a:t>
            </a:r>
            <a:r>
              <a:rPr lang="de-DE" dirty="0" smtClean="0"/>
              <a:t>, </a:t>
            </a:r>
            <a:r>
              <a:rPr lang="de-DE" dirty="0" err="1" smtClean="0"/>
              <a:t>life</a:t>
            </a:r>
            <a:r>
              <a:rPr lang="de-DE" dirty="0" smtClean="0"/>
              <a:t> style,…)</a:t>
            </a:r>
          </a:p>
          <a:p>
            <a:r>
              <a:rPr lang="de-DE" dirty="0" smtClean="0"/>
              <a:t>Language </a:t>
            </a:r>
            <a:r>
              <a:rPr lang="de-DE" dirty="0" err="1" smtClean="0"/>
              <a:t>center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sport</a:t>
            </a:r>
            <a:r>
              <a:rPr lang="de-DE" dirty="0" smtClean="0"/>
              <a:t> </a:t>
            </a:r>
            <a:r>
              <a:rPr lang="de-DE" dirty="0" err="1" smtClean="0"/>
              <a:t>center</a:t>
            </a:r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19719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Exchange  </a:t>
            </a:r>
            <a:r>
              <a:rPr lang="de-DE" dirty="0" err="1" smtClean="0"/>
              <a:t>semester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4 </a:t>
            </a:r>
            <a:r>
              <a:rPr lang="de-DE" dirty="0" err="1" smtClean="0"/>
              <a:t>students</a:t>
            </a:r>
            <a:r>
              <a:rPr lang="de-DE" dirty="0" smtClean="0"/>
              <a:t> </a:t>
            </a:r>
            <a:r>
              <a:rPr lang="de-DE" dirty="0" err="1" smtClean="0"/>
              <a:t>each</a:t>
            </a:r>
            <a:r>
              <a:rPr lang="de-DE" dirty="0" smtClean="0"/>
              <a:t> </a:t>
            </a:r>
            <a:r>
              <a:rPr lang="de-DE" dirty="0" err="1" smtClean="0"/>
              <a:t>academic</a:t>
            </a:r>
            <a:r>
              <a:rPr lang="de-DE" dirty="0" smtClean="0"/>
              <a:t> </a:t>
            </a:r>
            <a:r>
              <a:rPr lang="de-DE" dirty="0" err="1" smtClean="0"/>
              <a:t>year</a:t>
            </a:r>
            <a:r>
              <a:rPr lang="de-DE" dirty="0" smtClean="0"/>
              <a:t> (</a:t>
            </a:r>
            <a:r>
              <a:rPr lang="de-DE" dirty="0" err="1" smtClean="0"/>
              <a:t>Oct</a:t>
            </a:r>
            <a:r>
              <a:rPr lang="de-DE" dirty="0" smtClean="0"/>
              <a:t>-Feb </a:t>
            </a:r>
            <a:r>
              <a:rPr lang="de-DE" dirty="0" err="1" smtClean="0"/>
              <a:t>or</a:t>
            </a:r>
            <a:r>
              <a:rPr lang="de-DE" dirty="0" smtClean="0"/>
              <a:t> April – </a:t>
            </a:r>
            <a:r>
              <a:rPr lang="de-DE" dirty="0" err="1" smtClean="0"/>
              <a:t>July</a:t>
            </a:r>
            <a:r>
              <a:rPr lang="de-DE" dirty="0" smtClean="0"/>
              <a:t>)</a:t>
            </a:r>
          </a:p>
          <a:p>
            <a:r>
              <a:rPr lang="de-DE" dirty="0" err="1" smtClean="0"/>
              <a:t>Students</a:t>
            </a:r>
            <a:r>
              <a:rPr lang="de-DE" dirty="0" smtClean="0"/>
              <a:t>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attend</a:t>
            </a:r>
            <a:r>
              <a:rPr lang="de-DE" dirty="0" smtClean="0"/>
              <a:t> all </a:t>
            </a:r>
            <a:r>
              <a:rPr lang="de-DE" dirty="0"/>
              <a:t>E</a:t>
            </a:r>
            <a:r>
              <a:rPr lang="de-DE" dirty="0" smtClean="0"/>
              <a:t>nglish </a:t>
            </a:r>
            <a:r>
              <a:rPr lang="de-DE" dirty="0" err="1" smtClean="0"/>
              <a:t>courses</a:t>
            </a:r>
            <a:r>
              <a:rPr lang="de-DE" dirty="0" smtClean="0"/>
              <a:t> </a:t>
            </a:r>
            <a:r>
              <a:rPr lang="de-DE" dirty="0" err="1" smtClean="0"/>
              <a:t>offered</a:t>
            </a:r>
            <a:r>
              <a:rPr lang="de-DE" dirty="0" smtClean="0"/>
              <a:t> at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university</a:t>
            </a:r>
            <a:r>
              <a:rPr lang="de-DE" dirty="0" smtClean="0"/>
              <a:t> (not just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ones</a:t>
            </a:r>
            <a:r>
              <a:rPr lang="de-DE" dirty="0" smtClean="0"/>
              <a:t> </a:t>
            </a:r>
            <a:r>
              <a:rPr lang="de-DE" dirty="0" err="1" smtClean="0"/>
              <a:t>offered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faculty</a:t>
            </a:r>
            <a:r>
              <a:rPr lang="de-DE" dirty="0" smtClean="0"/>
              <a:t>!)  </a:t>
            </a:r>
          </a:p>
          <a:p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faculty</a:t>
            </a:r>
            <a:r>
              <a:rPr lang="de-DE" dirty="0" smtClean="0"/>
              <a:t> at </a:t>
            </a:r>
            <a:r>
              <a:rPr lang="de-DE" dirty="0" err="1" smtClean="0"/>
              <a:t>Atma</a:t>
            </a:r>
            <a:r>
              <a:rPr lang="de-DE" dirty="0" smtClean="0"/>
              <a:t> </a:t>
            </a:r>
            <a:r>
              <a:rPr lang="de-DE" dirty="0" err="1" smtClean="0"/>
              <a:t>Jaya</a:t>
            </a:r>
            <a:r>
              <a:rPr lang="de-DE" dirty="0" smtClean="0"/>
              <a:t> (FISIP)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provide</a:t>
            </a:r>
            <a:r>
              <a:rPr lang="de-DE" dirty="0" smtClean="0"/>
              <a:t> </a:t>
            </a:r>
            <a:r>
              <a:rPr lang="de-DE" dirty="0" err="1" smtClean="0"/>
              <a:t>further</a:t>
            </a:r>
            <a:r>
              <a:rPr lang="de-DE" dirty="0" smtClean="0"/>
              <a:t> </a:t>
            </a:r>
            <a:r>
              <a:rPr lang="de-DE" dirty="0" err="1" smtClean="0"/>
              <a:t>information</a:t>
            </a:r>
            <a:r>
              <a:rPr lang="de-DE" dirty="0" smtClean="0"/>
              <a:t> </a:t>
            </a:r>
            <a:r>
              <a:rPr lang="de-DE" dirty="0" err="1" smtClean="0"/>
              <a:t>about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procedure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registration</a:t>
            </a:r>
            <a:endParaRPr lang="de-DE" dirty="0" smtClean="0"/>
          </a:p>
          <a:p>
            <a:r>
              <a:rPr lang="de-DE" dirty="0" err="1" smtClean="0"/>
              <a:t>Students</a:t>
            </a:r>
            <a:r>
              <a:rPr lang="de-DE" dirty="0" smtClean="0"/>
              <a:t> </a:t>
            </a:r>
            <a:r>
              <a:rPr lang="de-DE" dirty="0" err="1" smtClean="0"/>
              <a:t>accomodation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provided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university</a:t>
            </a:r>
            <a:r>
              <a:rPr lang="de-DE" dirty="0" smtClean="0"/>
              <a:t> </a:t>
            </a:r>
            <a:r>
              <a:rPr lang="de-DE" dirty="0" err="1" smtClean="0"/>
              <a:t>staff</a:t>
            </a:r>
            <a:r>
              <a:rPr lang="de-DE" dirty="0" smtClean="0"/>
              <a:t> will </a:t>
            </a:r>
            <a:r>
              <a:rPr lang="de-DE" dirty="0" err="1" smtClean="0"/>
              <a:t>help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find a </a:t>
            </a:r>
            <a:r>
              <a:rPr lang="de-DE" dirty="0" err="1" smtClean="0"/>
              <a:t>room</a:t>
            </a:r>
            <a:endParaRPr lang="de-DE" dirty="0" smtClean="0"/>
          </a:p>
          <a:p>
            <a:r>
              <a:rPr lang="de-DE" dirty="0" err="1" smtClean="0"/>
              <a:t>Financing</a:t>
            </a:r>
            <a:r>
              <a:rPr lang="de-DE" dirty="0" smtClean="0"/>
              <a:t> </a:t>
            </a:r>
          </a:p>
          <a:p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xmlns="" val="289760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Summer School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e-DE" dirty="0" smtClean="0"/>
              <a:t>4 </a:t>
            </a:r>
            <a:r>
              <a:rPr lang="de-DE" dirty="0" err="1" smtClean="0"/>
              <a:t>weeks</a:t>
            </a:r>
            <a:r>
              <a:rPr lang="de-DE" dirty="0" smtClean="0"/>
              <a:t> </a:t>
            </a:r>
            <a:r>
              <a:rPr lang="de-DE" dirty="0" err="1" smtClean="0"/>
              <a:t>during</a:t>
            </a:r>
            <a:r>
              <a:rPr lang="de-DE" dirty="0" smtClean="0"/>
              <a:t> August</a:t>
            </a:r>
          </a:p>
          <a:p>
            <a:r>
              <a:rPr lang="de-DE" dirty="0" smtClean="0"/>
              <a:t>German Courses Passau</a:t>
            </a:r>
          </a:p>
          <a:p>
            <a:r>
              <a:rPr lang="de-DE" dirty="0" smtClean="0"/>
              <a:t>80 </a:t>
            </a:r>
            <a:r>
              <a:rPr lang="de-DE" dirty="0" err="1" smtClean="0"/>
              <a:t>classes</a:t>
            </a:r>
            <a:r>
              <a:rPr lang="de-DE" dirty="0" smtClean="0"/>
              <a:t> (45 </a:t>
            </a:r>
            <a:r>
              <a:rPr lang="de-DE" dirty="0" err="1" smtClean="0"/>
              <a:t>minutes</a:t>
            </a:r>
            <a:r>
              <a:rPr lang="de-DE" dirty="0" smtClean="0"/>
              <a:t> </a:t>
            </a:r>
            <a:r>
              <a:rPr lang="de-DE" dirty="0" err="1" smtClean="0"/>
              <a:t>each</a:t>
            </a:r>
            <a:r>
              <a:rPr lang="de-DE" dirty="0" smtClean="0"/>
              <a:t>); ca. 500 € + </a:t>
            </a:r>
            <a:r>
              <a:rPr lang="de-DE" dirty="0" err="1" smtClean="0"/>
              <a:t>living</a:t>
            </a:r>
            <a:r>
              <a:rPr lang="de-DE" dirty="0" smtClean="0"/>
              <a:t> </a:t>
            </a:r>
            <a:r>
              <a:rPr lang="de-DE" dirty="0" err="1" smtClean="0"/>
              <a:t>costs</a:t>
            </a:r>
            <a:endParaRPr lang="de-DE" dirty="0" smtClean="0"/>
          </a:p>
          <a:p>
            <a:r>
              <a:rPr lang="de-DE" dirty="0" smtClean="0"/>
              <a:t>Courses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offered</a:t>
            </a:r>
            <a:r>
              <a:rPr lang="de-DE" dirty="0" smtClean="0"/>
              <a:t> at different </a:t>
            </a:r>
            <a:r>
              <a:rPr lang="de-DE" dirty="0" err="1" smtClean="0"/>
              <a:t>levels</a:t>
            </a:r>
            <a:r>
              <a:rPr lang="de-DE" dirty="0" smtClean="0"/>
              <a:t> – also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beginners</a:t>
            </a:r>
            <a:r>
              <a:rPr lang="de-DE" dirty="0" smtClean="0"/>
              <a:t>! </a:t>
            </a:r>
          </a:p>
          <a:p>
            <a:r>
              <a:rPr lang="de-DE" dirty="0" smtClean="0"/>
              <a:t>Also </a:t>
            </a:r>
            <a:r>
              <a:rPr lang="de-DE" dirty="0" err="1" smtClean="0"/>
              <a:t>includes</a:t>
            </a:r>
            <a:r>
              <a:rPr lang="de-DE" dirty="0" smtClean="0"/>
              <a:t> </a:t>
            </a:r>
            <a:r>
              <a:rPr lang="de-DE" dirty="0" err="1" smtClean="0"/>
              <a:t>cultural</a:t>
            </a:r>
            <a:r>
              <a:rPr lang="de-DE" dirty="0" smtClean="0"/>
              <a:t> </a:t>
            </a:r>
            <a:r>
              <a:rPr lang="de-DE" dirty="0" err="1" smtClean="0"/>
              <a:t>activities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trips</a:t>
            </a:r>
            <a:r>
              <a:rPr lang="de-DE" dirty="0" smtClean="0"/>
              <a:t> </a:t>
            </a:r>
            <a:r>
              <a:rPr lang="de-DE" dirty="0" err="1" smtClean="0"/>
              <a:t>around</a:t>
            </a:r>
            <a:r>
              <a:rPr lang="de-DE" dirty="0" smtClean="0"/>
              <a:t> Passau </a:t>
            </a:r>
          </a:p>
          <a:p>
            <a:r>
              <a:rPr lang="de-DE" dirty="0" smtClean="0"/>
              <a:t>Can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used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prepare</a:t>
            </a:r>
            <a:r>
              <a:rPr lang="de-DE" dirty="0" smtClean="0"/>
              <a:t> </a:t>
            </a:r>
            <a:r>
              <a:rPr lang="de-DE" dirty="0" err="1" smtClean="0"/>
              <a:t>further</a:t>
            </a:r>
            <a:r>
              <a:rPr lang="de-DE" dirty="0" smtClean="0"/>
              <a:t> </a:t>
            </a:r>
            <a:r>
              <a:rPr lang="de-DE" dirty="0" err="1" smtClean="0"/>
              <a:t>studies</a:t>
            </a:r>
            <a:r>
              <a:rPr lang="de-DE" dirty="0" smtClean="0"/>
              <a:t> in Germany</a:t>
            </a:r>
          </a:p>
          <a:p>
            <a:r>
              <a:rPr lang="de-DE" dirty="0" smtClean="0"/>
              <a:t>Registration </a:t>
            </a:r>
            <a:r>
              <a:rPr lang="de-DE" dirty="0" err="1" smtClean="0"/>
              <a:t>starts</a:t>
            </a:r>
            <a:r>
              <a:rPr lang="de-DE" dirty="0" smtClean="0"/>
              <a:t> in April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ends</a:t>
            </a:r>
            <a:r>
              <a:rPr lang="de-DE" dirty="0" smtClean="0"/>
              <a:t> in June</a:t>
            </a:r>
          </a:p>
          <a:p>
            <a:r>
              <a:rPr lang="de-DE" dirty="0" err="1" smtClean="0"/>
              <a:t>Scholarship</a:t>
            </a:r>
            <a:r>
              <a:rPr lang="de-DE" dirty="0" smtClean="0"/>
              <a:t>: DAAD (</a:t>
            </a:r>
            <a:r>
              <a:rPr lang="de-DE" dirty="0" smtClean="0">
                <a:hlinkClick r:id="rId2"/>
              </a:rPr>
              <a:t>www.daad.de</a:t>
            </a:r>
            <a:r>
              <a:rPr lang="de-DE" dirty="0" smtClean="0"/>
              <a:t>)</a:t>
            </a:r>
          </a:p>
          <a:p>
            <a:r>
              <a:rPr lang="de-DE" dirty="0" smtClean="0"/>
              <a:t>Further </a:t>
            </a:r>
            <a:r>
              <a:rPr lang="de-DE" dirty="0" err="1" smtClean="0"/>
              <a:t>information</a:t>
            </a:r>
            <a:r>
              <a:rPr lang="de-DE" dirty="0"/>
              <a:t>: </a:t>
            </a:r>
            <a:r>
              <a:rPr lang="de-DE" dirty="0">
                <a:hlinkClick r:id="rId3"/>
              </a:rPr>
              <a:t>http://www.gcp.uni-passau.de/en/summer-courses</a:t>
            </a:r>
            <a:r>
              <a:rPr lang="de-DE" dirty="0" smtClean="0">
                <a:hlinkClick r:id="rId3"/>
              </a:rPr>
              <a:t>/</a:t>
            </a:r>
            <a:r>
              <a:rPr lang="de-DE" dirty="0" smtClean="0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64626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M.A. Development Studies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Deals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economic</a:t>
            </a:r>
            <a:r>
              <a:rPr lang="de-DE" dirty="0" smtClean="0"/>
              <a:t>, </a:t>
            </a:r>
            <a:r>
              <a:rPr lang="de-DE" dirty="0" err="1" smtClean="0"/>
              <a:t>social</a:t>
            </a:r>
            <a:r>
              <a:rPr lang="de-DE" dirty="0" smtClean="0"/>
              <a:t>, </a:t>
            </a:r>
            <a:r>
              <a:rPr lang="de-DE" dirty="0" err="1" smtClean="0"/>
              <a:t>ethical</a:t>
            </a:r>
            <a:r>
              <a:rPr lang="de-DE" dirty="0" smtClean="0"/>
              <a:t>,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cultural</a:t>
            </a:r>
            <a:r>
              <a:rPr lang="de-DE" dirty="0" smtClean="0"/>
              <a:t> </a:t>
            </a:r>
            <a:r>
              <a:rPr lang="de-DE" dirty="0" err="1" smtClean="0"/>
              <a:t>contexts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constraints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development</a:t>
            </a:r>
            <a:r>
              <a:rPr lang="de-DE" dirty="0" smtClean="0"/>
              <a:t>.</a:t>
            </a:r>
          </a:p>
          <a:p>
            <a:r>
              <a:rPr lang="de-DE" dirty="0" err="1" smtClean="0"/>
              <a:t>Using</a:t>
            </a:r>
            <a:r>
              <a:rPr lang="de-DE" dirty="0" smtClean="0"/>
              <a:t> quantitative </a:t>
            </a:r>
            <a:r>
              <a:rPr lang="de-DE" dirty="0" err="1" smtClean="0"/>
              <a:t>and</a:t>
            </a:r>
            <a:r>
              <a:rPr lang="de-DE" dirty="0" smtClean="0"/>
              <a:t> qualitative </a:t>
            </a:r>
            <a:r>
              <a:rPr lang="de-DE" dirty="0" err="1" smtClean="0"/>
              <a:t>methods</a:t>
            </a:r>
            <a:r>
              <a:rPr lang="de-DE" dirty="0" smtClean="0"/>
              <a:t>. Field </a:t>
            </a:r>
            <a:r>
              <a:rPr lang="de-DE" dirty="0" err="1" smtClean="0"/>
              <a:t>research</a:t>
            </a:r>
            <a:r>
              <a:rPr lang="de-DE" dirty="0" smtClean="0"/>
              <a:t>. </a:t>
            </a:r>
          </a:p>
          <a:p>
            <a:r>
              <a:rPr lang="de-DE" dirty="0" smtClean="0"/>
              <a:t>The </a:t>
            </a:r>
            <a:r>
              <a:rPr lang="de-DE" dirty="0" err="1" smtClean="0"/>
              <a:t>aim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understand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navigate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complexities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economic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social</a:t>
            </a:r>
            <a:r>
              <a:rPr lang="de-DE" dirty="0" smtClean="0"/>
              <a:t> </a:t>
            </a:r>
            <a:r>
              <a:rPr lang="de-DE" dirty="0" err="1" smtClean="0"/>
              <a:t>development</a:t>
            </a:r>
            <a:r>
              <a:rPr lang="de-DE" dirty="0" smtClean="0"/>
              <a:t>. </a:t>
            </a:r>
          </a:p>
          <a:p>
            <a:r>
              <a:rPr lang="de-DE" dirty="0" err="1" smtClean="0"/>
              <a:t>Entirely</a:t>
            </a:r>
            <a:r>
              <a:rPr lang="de-DE" dirty="0" smtClean="0"/>
              <a:t> </a:t>
            </a:r>
            <a:r>
              <a:rPr lang="de-DE" dirty="0" err="1" smtClean="0"/>
              <a:t>taught</a:t>
            </a:r>
            <a:r>
              <a:rPr lang="de-DE" dirty="0" smtClean="0"/>
              <a:t> in English</a:t>
            </a:r>
          </a:p>
          <a:p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specialise</a:t>
            </a:r>
            <a:r>
              <a:rPr lang="de-DE" dirty="0" smtClean="0"/>
              <a:t> in Development Economics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Southeast</a:t>
            </a:r>
            <a:r>
              <a:rPr lang="de-DE" dirty="0" smtClean="0"/>
              <a:t> Asian Studies</a:t>
            </a:r>
          </a:p>
          <a:p>
            <a:r>
              <a:rPr lang="de-DE" dirty="0" err="1" smtClean="0"/>
              <a:t>Suitable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students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a B.A. in </a:t>
            </a:r>
            <a:r>
              <a:rPr lang="de-DE" dirty="0" err="1" smtClean="0"/>
              <a:t>social</a:t>
            </a:r>
            <a:r>
              <a:rPr lang="de-DE" dirty="0" smtClean="0"/>
              <a:t> </a:t>
            </a:r>
            <a:r>
              <a:rPr lang="de-DE" dirty="0" err="1" smtClean="0"/>
              <a:t>sciences</a:t>
            </a:r>
            <a:r>
              <a:rPr lang="de-DE" dirty="0" smtClean="0"/>
              <a:t>  (e.g. </a:t>
            </a:r>
            <a:r>
              <a:rPr lang="de-DE" dirty="0" err="1" smtClean="0"/>
              <a:t>sociology</a:t>
            </a:r>
            <a:r>
              <a:rPr lang="de-DE" dirty="0" smtClean="0"/>
              <a:t>!)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economy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368624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M.A. </a:t>
            </a:r>
            <a:r>
              <a:rPr lang="de-DE" dirty="0" err="1" smtClean="0"/>
              <a:t>Governance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public</a:t>
            </a:r>
            <a:r>
              <a:rPr lang="de-DE" dirty="0" smtClean="0"/>
              <a:t> </a:t>
            </a:r>
            <a:r>
              <a:rPr lang="de-DE" dirty="0" err="1" smtClean="0"/>
              <a:t>policy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Governance</a:t>
            </a:r>
            <a:r>
              <a:rPr lang="de-DE" dirty="0" smtClean="0"/>
              <a:t> </a:t>
            </a:r>
            <a:r>
              <a:rPr lang="de-DE" dirty="0" err="1" smtClean="0"/>
              <a:t>research</a:t>
            </a:r>
            <a:r>
              <a:rPr lang="de-DE" dirty="0" smtClean="0"/>
              <a:t>, </a:t>
            </a:r>
            <a:r>
              <a:rPr lang="de-DE" dirty="0" err="1" smtClean="0"/>
              <a:t>basics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statehood</a:t>
            </a:r>
            <a:r>
              <a:rPr lang="de-DE" dirty="0" smtClean="0"/>
              <a:t>, </a:t>
            </a:r>
            <a:r>
              <a:rPr lang="de-DE" dirty="0" err="1" smtClean="0"/>
              <a:t>Good</a:t>
            </a:r>
            <a:r>
              <a:rPr lang="de-DE" dirty="0" smtClean="0"/>
              <a:t> </a:t>
            </a:r>
            <a:r>
              <a:rPr lang="de-DE" dirty="0" err="1" smtClean="0"/>
              <a:t>Governance</a:t>
            </a:r>
            <a:r>
              <a:rPr lang="de-DE" dirty="0" smtClean="0"/>
              <a:t>, </a:t>
            </a:r>
            <a:r>
              <a:rPr lang="de-DE" dirty="0" err="1" smtClean="0"/>
              <a:t>Comparative</a:t>
            </a:r>
            <a:r>
              <a:rPr lang="de-DE" dirty="0" smtClean="0"/>
              <a:t> Politics/Global </a:t>
            </a:r>
            <a:r>
              <a:rPr lang="de-DE" dirty="0" err="1" smtClean="0"/>
              <a:t>Governance</a:t>
            </a:r>
            <a:r>
              <a:rPr lang="de-DE" dirty="0" smtClean="0"/>
              <a:t>, European Integration, </a:t>
            </a:r>
            <a:r>
              <a:rPr lang="de-DE" dirty="0" err="1" smtClean="0"/>
              <a:t>Institutions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Political Change </a:t>
            </a:r>
            <a:r>
              <a:rPr lang="de-DE" dirty="0" err="1" smtClean="0"/>
              <a:t>and</a:t>
            </a:r>
            <a:r>
              <a:rPr lang="de-DE" dirty="0" smtClean="0"/>
              <a:t> Public </a:t>
            </a:r>
            <a:r>
              <a:rPr lang="de-DE" dirty="0" err="1" smtClean="0"/>
              <a:t>Policy</a:t>
            </a:r>
            <a:endParaRPr lang="de-DE" dirty="0" smtClean="0"/>
          </a:p>
          <a:p>
            <a:r>
              <a:rPr lang="de-DE" dirty="0" err="1" smtClean="0"/>
              <a:t>Classes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held</a:t>
            </a:r>
            <a:r>
              <a:rPr lang="de-DE" dirty="0" smtClean="0"/>
              <a:t> in English</a:t>
            </a:r>
            <a:endParaRPr lang="de-DE" dirty="0"/>
          </a:p>
          <a:p>
            <a:r>
              <a:rPr lang="de-DE" dirty="0" err="1" smtClean="0"/>
              <a:t>Requirement</a:t>
            </a:r>
            <a:r>
              <a:rPr lang="de-DE" dirty="0" smtClean="0"/>
              <a:t>: B.A. in </a:t>
            </a:r>
            <a:r>
              <a:rPr lang="de-DE" dirty="0" err="1" smtClean="0"/>
              <a:t>social</a:t>
            </a:r>
            <a:r>
              <a:rPr lang="de-DE" dirty="0" smtClean="0"/>
              <a:t> </a:t>
            </a:r>
            <a:r>
              <a:rPr lang="de-DE" dirty="0" err="1" smtClean="0"/>
              <a:t>sciences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economics</a:t>
            </a:r>
            <a:endParaRPr lang="de-DE" dirty="0" smtClean="0"/>
          </a:p>
          <a:p>
            <a:r>
              <a:rPr lang="de-DE" dirty="0" err="1" smtClean="0"/>
              <a:t>Scholarship</a:t>
            </a:r>
            <a:r>
              <a:rPr lang="de-DE" dirty="0" smtClean="0"/>
              <a:t>: DAAD PPGG </a:t>
            </a:r>
            <a:r>
              <a:rPr lang="de-DE" smtClean="0"/>
              <a:t>(www.daad.de/ppgg)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85739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Contacts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University </a:t>
            </a:r>
            <a:r>
              <a:rPr lang="de-DE" dirty="0" err="1" smtClean="0"/>
              <a:t>of</a:t>
            </a:r>
            <a:r>
              <a:rPr lang="de-DE" dirty="0" smtClean="0"/>
              <a:t> Passau: international@uni-passau.de</a:t>
            </a:r>
          </a:p>
          <a:p>
            <a:r>
              <a:rPr lang="de-DE" dirty="0" err="1" smtClean="0"/>
              <a:t>Southeastasian</a:t>
            </a:r>
            <a:r>
              <a:rPr lang="de-DE" dirty="0" smtClean="0"/>
              <a:t> </a:t>
            </a:r>
            <a:r>
              <a:rPr lang="de-DE" dirty="0" err="1" smtClean="0"/>
              <a:t>Faculties</a:t>
            </a:r>
            <a:r>
              <a:rPr lang="de-DE" dirty="0" smtClean="0"/>
              <a:t>: Christa.Gottinger@uni-passau.de </a:t>
            </a:r>
            <a:r>
              <a:rPr lang="de-DE" dirty="0" err="1" smtClean="0"/>
              <a:t>or</a:t>
            </a:r>
            <a:r>
              <a:rPr lang="de-DE" dirty="0" smtClean="0"/>
              <a:t> Regina.Treipl@uni-passau.de </a:t>
            </a:r>
          </a:p>
          <a:p>
            <a:endParaRPr lang="de-DE" dirty="0"/>
          </a:p>
          <a:p>
            <a:r>
              <a:rPr lang="de-DE" dirty="0" smtClean="0"/>
              <a:t>Marie: mariesprute@aol.com </a:t>
            </a:r>
          </a:p>
          <a:p>
            <a:r>
              <a:rPr lang="de-DE" dirty="0" smtClean="0"/>
              <a:t>Nadine: nadine.szemkus@yahoo.de </a:t>
            </a:r>
          </a:p>
          <a:p>
            <a:endParaRPr lang="de-DE" dirty="0"/>
          </a:p>
          <a:p>
            <a:pPr marL="114300" indent="0">
              <a:buNone/>
            </a:pPr>
            <a:r>
              <a:rPr lang="de-DE" dirty="0" smtClean="0"/>
              <a:t>           </a:t>
            </a:r>
          </a:p>
        </p:txBody>
      </p:sp>
    </p:spTree>
    <p:extLst>
      <p:ext uri="{BB962C8B-B14F-4D97-AF65-F5344CB8AC3E}">
        <p14:creationId xmlns:p14="http://schemas.microsoft.com/office/powerpoint/2010/main" xmlns="" val="351136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79512" y="1916832"/>
            <a:ext cx="89644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0" dirty="0" err="1" smtClean="0"/>
              <a:t>Sampai</a:t>
            </a:r>
            <a:r>
              <a:rPr lang="de-DE" sz="8000" dirty="0" smtClean="0"/>
              <a:t> </a:t>
            </a:r>
            <a:r>
              <a:rPr lang="de-DE" sz="8000" dirty="0" err="1" smtClean="0"/>
              <a:t>ketemu</a:t>
            </a:r>
            <a:r>
              <a:rPr lang="de-DE" sz="8000" dirty="0" smtClean="0"/>
              <a:t> di </a:t>
            </a:r>
            <a:r>
              <a:rPr lang="de-DE" sz="8000" dirty="0" err="1" smtClean="0"/>
              <a:t>Jerman</a:t>
            </a:r>
            <a:r>
              <a:rPr lang="de-DE" sz="8000" dirty="0" smtClean="0"/>
              <a:t>!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11598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ke">
  <a:themeElements>
    <a:clrScheme name="Apotheke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ke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ke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49</TotalTime>
  <Words>384</Words>
  <Application>Microsoft Office PowerPoint</Application>
  <PresentationFormat>On-screen Show (4:3)</PresentationFormat>
  <Paragraphs>47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Apotheke</vt:lpstr>
      <vt:lpstr>University Of Passau</vt:lpstr>
      <vt:lpstr>University of Passau</vt:lpstr>
      <vt:lpstr>Student life in passau</vt:lpstr>
      <vt:lpstr>Exchange  semester </vt:lpstr>
      <vt:lpstr>Summer School</vt:lpstr>
      <vt:lpstr>M.A. Development Studies</vt:lpstr>
      <vt:lpstr>M.A. Governance and public policy</vt:lpstr>
      <vt:lpstr>Contacts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Of Passau</dc:title>
  <dc:creator>Marie Sprute</dc:creator>
  <cp:lastModifiedBy>Kelas-x</cp:lastModifiedBy>
  <cp:revision>17</cp:revision>
  <dcterms:created xsi:type="dcterms:W3CDTF">2016-02-20T10:03:23Z</dcterms:created>
  <dcterms:modified xsi:type="dcterms:W3CDTF">2016-02-25T04:02:08Z</dcterms:modified>
</cp:coreProperties>
</file>